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232A-8BEE-2647-A91A-EEEF4D447A9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391D6-4BA5-004D-9C26-A6C82C89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9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381. Pepper, green.  Smaller parenchymal cells,</a:t>
            </a:r>
            <a:r>
              <a:rPr lang="en-US" baseline="0" dirty="0" smtClean="0"/>
              <a:t> 10X.  Compare to large parenchymal cells at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382. Pepper, green.  Smaller parenchymal cells, 25X. </a:t>
            </a:r>
            <a:r>
              <a:rPr lang="en-US" baseline="0" dirty="0" smtClean="0"/>
              <a:t>Compare to large parenchymal cells at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383. Pepper, green. Large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384. Pepper, green.  Large parenchymal cells, 10X.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385. </a:t>
            </a:r>
            <a:r>
              <a:rPr lang="en-US" b="1" i="1" dirty="0" smtClean="0"/>
              <a:t>Capsicum </a:t>
            </a:r>
            <a:r>
              <a:rPr lang="en-US" b="1" i="1" dirty="0" err="1" smtClean="0"/>
              <a:t>annuum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dirty="0" smtClean="0"/>
              <a:t>Pimento</a:t>
            </a:r>
            <a:r>
              <a:rPr lang="en-US" dirty="0" smtClean="0"/>
              <a:t>.</a:t>
            </a:r>
            <a:r>
              <a:rPr lang="en-US" baseline="0" dirty="0" smtClean="0"/>
              <a:t>  P</a:t>
            </a:r>
            <a:r>
              <a:rPr lang="en-US" dirty="0" smtClean="0"/>
              <a:t>arenchymal cells,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386. Pimento.</a:t>
            </a:r>
            <a:r>
              <a:rPr lang="en-US" baseline="0" dirty="0" smtClean="0"/>
              <a:t>  P</a:t>
            </a:r>
            <a:r>
              <a:rPr lang="en-US" dirty="0" smtClean="0"/>
              <a:t>arenchymal cell,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46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387. Pimento. Parenchymal cell,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373. </a:t>
            </a:r>
            <a:r>
              <a:rPr lang="en-US" b="1" i="1" dirty="0" smtClean="0"/>
              <a:t>Capsicum </a:t>
            </a:r>
            <a:r>
              <a:rPr lang="en-US" b="1" i="1" dirty="0" err="1" smtClean="0"/>
              <a:t>annuum</a:t>
            </a:r>
            <a:r>
              <a:rPr lang="en-US" b="1" i="1" dirty="0" smtClean="0"/>
              <a:t> </a:t>
            </a:r>
            <a:r>
              <a:rPr lang="en-US" b="1" i="0" dirty="0" smtClean="0"/>
              <a:t>L.   </a:t>
            </a:r>
            <a:r>
              <a:rPr lang="en-US" dirty="0" smtClean="0"/>
              <a:t>Pepper</a:t>
            </a:r>
            <a:r>
              <a:rPr lang="en-US" dirty="0" smtClean="0"/>
              <a:t>, green. Epidermal</a:t>
            </a:r>
            <a:r>
              <a:rPr lang="en-US" baseline="0" dirty="0" smtClean="0"/>
              <a:t> cells,</a:t>
            </a:r>
            <a:r>
              <a:rPr lang="en-US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374. Pepper, green. Epidermal</a:t>
            </a:r>
            <a:r>
              <a:rPr lang="en-US" baseline="0" dirty="0" smtClean="0"/>
              <a:t> cells,</a:t>
            </a:r>
            <a:r>
              <a:rPr lang="en-US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375. Pepper, green. Epidermal</a:t>
            </a:r>
            <a:r>
              <a:rPr lang="en-US" baseline="0" dirty="0" smtClean="0"/>
              <a:t> cells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376. Pepper, green.</a:t>
            </a:r>
            <a:r>
              <a:rPr lang="en-US" baseline="0" dirty="0" smtClean="0"/>
              <a:t>  Cells with thick walls,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377. Pepper, green.</a:t>
            </a:r>
            <a:r>
              <a:rPr lang="en-US" baseline="0" dirty="0" smtClean="0"/>
              <a:t> </a:t>
            </a:r>
            <a:r>
              <a:rPr lang="en-US" dirty="0" smtClean="0"/>
              <a:t>Puzzle-piece</a:t>
            </a:r>
            <a:r>
              <a:rPr lang="en-US" baseline="0" dirty="0" smtClean="0"/>
              <a:t> shaped cells with heavy walls,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378. Pepper, green.  Comparison of thick-walled cells with numerous</a:t>
            </a:r>
            <a:r>
              <a:rPr lang="en-US" baseline="0" dirty="0" smtClean="0"/>
              <a:t> chloroplasts and puzzle-piece shaped cells with massive cell walls,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379. Pepper, green. Cells with thick walls, 40X.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380. Pepper, green.</a:t>
            </a:r>
            <a:r>
              <a:rPr lang="en-US" baseline="0" dirty="0" smtClean="0"/>
              <a:t> </a:t>
            </a:r>
            <a:r>
              <a:rPr lang="en-US" dirty="0" smtClean="0"/>
              <a:t>Puzzle-piece</a:t>
            </a:r>
            <a:r>
              <a:rPr lang="en-US" baseline="0" dirty="0" smtClean="0"/>
              <a:t> shaped cells with heavy walls,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1434-C38B-A34E-AFE7-A0FC48F195E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C529-2452-1443-A922-6FBC6ED3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Pepper: Green &amp; Pimento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99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pulp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pulp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per grn pulp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pulp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mento 10X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mento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mento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epid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epid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epid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per grn inside thn 25X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thick epid 25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thk&amp;th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thk&amp;thn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 grn inside thk epid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(4:3)</PresentationFormat>
  <Paragraphs>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2016-02-03T23:33:15Z</dcterms:created>
  <dcterms:modified xsi:type="dcterms:W3CDTF">2016-02-03T23:34:06Z</dcterms:modified>
</cp:coreProperties>
</file>